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7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2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9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2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1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5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/>
            </a:gs>
            <a:gs pos="91000">
              <a:schemeClr val="tx1"/>
            </a:gs>
            <a:gs pos="11000">
              <a:schemeClr val="accent3">
                <a:lumMod val="50000"/>
              </a:schemeClr>
            </a:gs>
            <a:gs pos="81000">
              <a:schemeClr val="accent3">
                <a:lumMod val="50000"/>
              </a:schemeClr>
            </a:gs>
            <a:gs pos="77000">
              <a:srgbClr val="0B0D06"/>
            </a:gs>
            <a:gs pos="43000">
              <a:schemeClr val="tx1"/>
            </a:gs>
            <a:gs pos="41000">
              <a:schemeClr val="tx1">
                <a:lumMod val="85000"/>
                <a:lumOff val="1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2DB6-09E6-4D75-9726-89FD078D85E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83FF-F02A-437F-92E2-CE26299F4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9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33" t="27167" r="9500" b="27833"/>
          <a:stretch/>
        </p:blipFill>
        <p:spPr>
          <a:xfrm>
            <a:off x="7141416" y="83"/>
            <a:ext cx="2002583" cy="10667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358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Univerzitet Donja Gorica </a:t>
            </a:r>
          </a:p>
          <a:p>
            <a:pPr algn="ctr"/>
            <a:r>
              <a:rPr lang="sr-Latn-R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Humanističke studije 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i="1" dirty="0" smtClean="0">
                <a:solidFill>
                  <a:schemeClr val="bg1"/>
                </a:solidFill>
                <a:latin typeface="Arial Rounded MT Bold" pitchFamily="34" charset="0"/>
              </a:rPr>
              <a:t>DVOGODIŠNJE</a:t>
            </a:r>
            <a:r>
              <a:rPr lang="sr-Latn-RS" sz="3600" i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r-Latn-RS" sz="4000" i="1" dirty="0" smtClean="0">
                <a:solidFill>
                  <a:schemeClr val="bg1"/>
                </a:solidFill>
                <a:latin typeface="Arial Rounded MT Bold" pitchFamily="34" charset="0"/>
              </a:rPr>
              <a:t>MASTER</a:t>
            </a:r>
            <a:r>
              <a:rPr lang="sr-Latn-RS" sz="3600" i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r-Latn-RS" sz="4000" i="1" dirty="0" smtClean="0">
                <a:solidFill>
                  <a:schemeClr val="bg1"/>
                </a:solidFill>
                <a:latin typeface="Arial Rounded MT Bold" pitchFamily="34" charset="0"/>
              </a:rPr>
              <a:t>STUDIJE</a:t>
            </a:r>
            <a:endParaRPr lang="en-US" sz="3600" i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86000"/>
            <a:ext cx="601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b="1" dirty="0" smtClean="0">
                <a:solidFill>
                  <a:schemeClr val="accent3"/>
                </a:solidFill>
              </a:rPr>
              <a:t>Smjer: </a:t>
            </a:r>
            <a:r>
              <a:rPr lang="sr-Latn-RS" sz="2200" b="1" dirty="0" smtClean="0">
                <a:solidFill>
                  <a:schemeClr val="accent3"/>
                </a:solidFill>
              </a:rPr>
              <a:t>Međunarodna politika i bezbjednost</a:t>
            </a:r>
            <a:endParaRPr lang="en-US" sz="2200" b="1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788116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b="1" dirty="0" smtClean="0">
                <a:solidFill>
                  <a:schemeClr val="accent3"/>
                </a:solidFill>
              </a:rPr>
              <a:t>Smjer: Rodne studije</a:t>
            </a:r>
          </a:p>
          <a:p>
            <a:r>
              <a:rPr lang="sr-Latn-RS" sz="2200" b="1" dirty="0" smtClean="0">
                <a:solidFill>
                  <a:schemeClr val="accent3"/>
                </a:solidFill>
              </a:rPr>
              <a:t>Smjer: Komunikologija i mediji</a:t>
            </a:r>
          </a:p>
          <a:p>
            <a:r>
              <a:rPr lang="sr-Latn-RS" sz="2200" b="1" dirty="0" smtClean="0">
                <a:solidFill>
                  <a:schemeClr val="accent3"/>
                </a:solidFill>
              </a:rPr>
              <a:t>Smjer: Politička teorija i politička analiza</a:t>
            </a:r>
            <a:endParaRPr lang="en-US" sz="2200" b="1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747665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1.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Međunarodni odnosi</a:t>
            </a:r>
            <a:endParaRPr lang="sr-Latn-R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2.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Evropske politike</a:t>
            </a:r>
            <a:endParaRPr lang="sr-Latn-R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3.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Američke studije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4. Balkanske i mediteranske studije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5. Međunarodna bezbjednost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 6. Sajber bezbjednost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1297" y="5323826"/>
            <a:ext cx="373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studente koji su već završili IV godinu, odnosno imaju 240 ECTS, biće vršena ekvivalencija. </a:t>
            </a:r>
            <a:endParaRPr lang="en-US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0266" y="3886200"/>
            <a:ext cx="3835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Dvogodišnje master studije </a:t>
            </a:r>
            <a:r>
              <a:rPr lang="sr-Latn-R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mogu upisati studenti </a:t>
            </a:r>
            <a:r>
              <a:rPr lang="sr-Latn-RS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koji su završili osnovne studije (180 ECTS).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896" y="6211669"/>
            <a:ext cx="484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Konkurs će biti objavljen 1. septembra 2021.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2021-07-24T07:51:16Z</dcterms:created>
  <dcterms:modified xsi:type="dcterms:W3CDTF">2021-07-24T09:45:02Z</dcterms:modified>
</cp:coreProperties>
</file>